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67" r:id="rId6"/>
    <p:sldId id="259" r:id="rId7"/>
    <p:sldId id="260" r:id="rId8"/>
    <p:sldId id="261" r:id="rId9"/>
    <p:sldId id="262" r:id="rId10"/>
    <p:sldId id="268" r:id="rId11"/>
    <p:sldId id="272" r:id="rId12"/>
    <p:sldId id="263" r:id="rId13"/>
    <p:sldId id="264" r:id="rId14"/>
    <p:sldId id="269" r:id="rId15"/>
    <p:sldId id="271" r:id="rId16"/>
    <p:sldId id="270" r:id="rId17"/>
  </p:sldIdLst>
  <p:sldSz cx="14630400" cy="8229600"/>
  <p:notesSz cx="8229600" cy="14630400"/>
  <p:embeddedFontLst>
    <p:embeddedFont>
      <p:font typeface="Adobe 고딕 Std B" panose="020B0800000000000000" pitchFamily="34" charset="-127"/>
      <p:bold r:id="rId19"/>
    </p:embeddedFont>
    <p:embeddedFont>
      <p:font typeface="Adobe Arabic" panose="02040503050201020203" pitchFamily="18" charset="-78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5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AD76-E0E7-A312-2654-2D4D50BE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7BAF4-11C2-FCCB-1B63-0170BDB91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79F6E-5919-77E7-E005-4B8D1A86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5804C-FF43-E36C-5C10-0291036C5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tUx57Y3_I" TargetMode="External"/><Relationship Id="rId2" Type="http://schemas.openxmlformats.org/officeDocument/2006/relationships/hyperlink" Target="https://youtube.com/shorts/TrrSPuBsVKU?feature=share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be.com/shorts/sYJoMZlB8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2024" y="120760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 err="1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밥친구</a:t>
            </a:r>
            <a:r>
              <a:rPr lang="ko-KR" alt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 </a:t>
            </a:r>
            <a:r>
              <a:rPr lang="ko-KR" altLang="en-US" sz="4400" dirty="0" err="1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곰돌이</a:t>
            </a:r>
            <a:r>
              <a:rPr lang="ko-KR" alt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—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ko-KR" altLang="en-US" sz="2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부모의 설득 부담을 줄이고</a:t>
            </a:r>
            <a:endParaRPr lang="en-US" altLang="ko-KR" sz="2400" dirty="0">
              <a:solidFill>
                <a:srgbClr val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Source Serif 4 Semi Bold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ko-KR" altLang="en-US" sz="2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 아이의 자발적 식사를 유도하는 </a:t>
            </a:r>
            <a:endParaRPr lang="en-US" altLang="ko-KR" sz="2400" dirty="0">
              <a:solidFill>
                <a:srgbClr val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Source Serif 4 Semi Bold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ko-KR" altLang="en-US" sz="2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혁신적 육아보조장난감</a:t>
            </a:r>
            <a:endParaRPr 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92166" y="4114799"/>
            <a:ext cx="74685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dirty="0"/>
              <a:t>대화형 행동 강화로 부모</a:t>
            </a:r>
            <a:r>
              <a:rPr lang="en-US" altLang="ko-KR" dirty="0"/>
              <a:t>-</a:t>
            </a:r>
            <a:r>
              <a:rPr lang="ko-KR" altLang="en-US" dirty="0"/>
              <a:t>아이 갈등 완화</a:t>
            </a:r>
            <a:r>
              <a:rPr lang="en-US" altLang="ko-KR" dirty="0"/>
              <a:t>·</a:t>
            </a:r>
            <a:r>
              <a:rPr lang="ko-KR" altLang="en-US" dirty="0"/>
              <a:t>미디어</a:t>
            </a:r>
            <a:endParaRPr lang="en-US" altLang="ko-KR" dirty="0"/>
          </a:p>
          <a:p>
            <a:r>
              <a:rPr lang="ko-KR" altLang="en-US" dirty="0"/>
              <a:t> 의존도 감소 목표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44D41-D4BF-F8B8-9C59-2C24BC3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32766"/>
            <a:ext cx="7268589" cy="820217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825E253-47F4-260E-39CE-220D8AC7D84A}"/>
              </a:ext>
            </a:extLst>
          </p:cNvPr>
          <p:cNvSpPr/>
          <p:nvPr/>
        </p:nvSpPr>
        <p:spPr>
          <a:xfrm>
            <a:off x="690956" y="6014371"/>
            <a:ext cx="22033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ko-KR" altLang="en-US" b="1" dirty="0" err="1"/>
              <a:t>발표팀</a:t>
            </a:r>
            <a:r>
              <a:rPr lang="ko-KR" altLang="en-US" b="1" dirty="0"/>
              <a:t> </a:t>
            </a:r>
            <a:r>
              <a:rPr lang="ko-KR" altLang="en-US" b="1" dirty="0" err="1"/>
              <a:t>소니소니손</a:t>
            </a:r>
            <a:endParaRPr lang="en-US" altLang="ko-KR" sz="4400" dirty="0">
              <a:solidFill>
                <a:srgbClr val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Source Serif 4 Semi Bold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97A80-2CC8-81DF-1C94-40BD8E12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970980-8F46-E168-FD37-CD9CF6FAC843}"/>
              </a:ext>
            </a:extLst>
          </p:cNvPr>
          <p:cNvSpPr/>
          <p:nvPr/>
        </p:nvSpPr>
        <p:spPr>
          <a:xfrm>
            <a:off x="1006101" y="3875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하드웨어 구성 및 결선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0BE99A-8C57-58A9-0DCA-546A075B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91" y="1224596"/>
            <a:ext cx="10152009" cy="34868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5635B0-A5D8-FA0F-9BD4-C315A1F7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67" y="2747879"/>
            <a:ext cx="9067800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8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7C7711-F2EC-DE53-6E6E-C55ABF695679}"/>
              </a:ext>
            </a:extLst>
          </p:cNvPr>
          <p:cNvSpPr/>
          <p:nvPr/>
        </p:nvSpPr>
        <p:spPr>
          <a:xfrm>
            <a:off x="1006101" y="3875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하드웨어 구성 및 결선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D86CD-F2C2-3605-E5FA-7AF036846A89}"/>
              </a:ext>
            </a:extLst>
          </p:cNvPr>
          <p:cNvSpPr txBox="1"/>
          <p:nvPr/>
        </p:nvSpPr>
        <p:spPr>
          <a:xfrm>
            <a:off x="1184744" y="2011680"/>
            <a:ext cx="811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깃허브</a:t>
            </a:r>
            <a:r>
              <a:rPr lang="ko-KR" altLang="en-US" dirty="0"/>
              <a:t> 주소</a:t>
            </a:r>
            <a:r>
              <a:rPr lang="en-US" altLang="ko-KR" dirty="0"/>
              <a:t>(</a:t>
            </a:r>
            <a:r>
              <a:rPr lang="ko-KR" altLang="en-US" dirty="0"/>
              <a:t>공개</a:t>
            </a:r>
            <a:r>
              <a:rPr lang="en-US" altLang="ko-KR" dirty="0"/>
              <a:t>) : https://github.com/freshmea/ict_makerton_2025.git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23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78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주요 기능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69057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5881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목표 설정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5" y="4083725"/>
            <a:ext cx="41660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5~12입 범위에서 목표 입 수 설정 가능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37724" y="61626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생동감 있는 조명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7724" y="6658212"/>
            <a:ext cx="49614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아이 </a:t>
            </a:r>
            <a:r>
              <a:rPr lang="en-US" sz="1850" dirty="0" err="1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눈에</a:t>
            </a: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 </a:t>
            </a:r>
            <a:r>
              <a:rPr lang="ko-KR" alt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즐거운 원색의</a:t>
            </a: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 네오픽셀 브레스 효과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1994D7EC-E7A0-2C69-93E8-FE59C4BCCFDA}"/>
              </a:ext>
            </a:extLst>
          </p:cNvPr>
          <p:cNvSpPr/>
          <p:nvPr/>
        </p:nvSpPr>
        <p:spPr>
          <a:xfrm>
            <a:off x="837725" y="48395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게임 기능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DA77EC0-CE3D-6FEF-81D6-C182B848DFB1}"/>
              </a:ext>
            </a:extLst>
          </p:cNvPr>
          <p:cNvSpPr/>
          <p:nvPr/>
        </p:nvSpPr>
        <p:spPr>
          <a:xfrm>
            <a:off x="837726" y="5335045"/>
            <a:ext cx="41660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ko-KR" altLang="en-US" sz="18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게임을 진행하듯 밥을 먹일 수 있음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20A6703-E5DE-1B9E-2B40-CD4A79B6E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022" y="1653005"/>
            <a:ext cx="6826111" cy="6058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1A4029E-AD7C-D324-DDE5-C3E47CBD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" y="0"/>
            <a:ext cx="145985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57A23B1-B409-3CF0-B13F-926A72002454}"/>
              </a:ext>
            </a:extLst>
          </p:cNvPr>
          <p:cNvSpPr/>
          <p:nvPr/>
        </p:nvSpPr>
        <p:spPr>
          <a:xfrm>
            <a:off x="981657" y="6526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향후 계획</a:t>
            </a:r>
            <a:r>
              <a:rPr lang="en-US" altLang="ko-KR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기능추가</a:t>
            </a:r>
            <a:endParaRPr lang="en-US" sz="28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538D85-345D-4D32-AC8C-52A10CF0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0" y="1450371"/>
            <a:ext cx="12172374" cy="62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FAB93-4E24-1FCE-E4E0-4234883E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66A02A4-59BE-26BB-CC26-5A51AAB8C3B5}"/>
              </a:ext>
            </a:extLst>
          </p:cNvPr>
          <p:cNvSpPr/>
          <p:nvPr/>
        </p:nvSpPr>
        <p:spPr>
          <a:xfrm>
            <a:off x="981657" y="6526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향후 계획</a:t>
            </a:r>
            <a:r>
              <a:rPr lang="en-US" altLang="ko-KR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+mn-ea"/>
                <a:cs typeface="Source Serif 4 Semi Bold" pitchFamily="34" charset="-120"/>
              </a:rPr>
              <a:t>기능추가</a:t>
            </a:r>
            <a:endParaRPr lang="en-US" sz="28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DE3BE-1710-2455-3BBC-6C9EB7929280}"/>
              </a:ext>
            </a:extLst>
          </p:cNvPr>
          <p:cNvSpPr txBox="1"/>
          <p:nvPr/>
        </p:nvSpPr>
        <p:spPr>
          <a:xfrm>
            <a:off x="1143000" y="2243667"/>
            <a:ext cx="113832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wifi</a:t>
            </a:r>
            <a:r>
              <a:rPr lang="en-US" altLang="ko-KR" sz="3200" dirty="0"/>
              <a:t> </a:t>
            </a:r>
            <a:r>
              <a:rPr lang="ko-KR" altLang="en-US" sz="3200" dirty="0"/>
              <a:t>기능 추가</a:t>
            </a:r>
            <a:r>
              <a:rPr lang="en-US" altLang="ko-KR" sz="3200" dirty="0"/>
              <a:t>: </a:t>
            </a:r>
            <a:r>
              <a:rPr lang="en-US" altLang="ko-KR" sz="3200" dirty="0" err="1"/>
              <a:t>wifi</a:t>
            </a:r>
            <a:r>
              <a:rPr lang="en-US" altLang="ko-KR" sz="3200" dirty="0"/>
              <a:t> </a:t>
            </a:r>
            <a:r>
              <a:rPr lang="ko-KR" altLang="en-US" sz="3200" dirty="0"/>
              <a:t>모듈이 있는 보드로 변경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카메라 추가</a:t>
            </a:r>
            <a:r>
              <a:rPr lang="en-US" altLang="ko-KR" sz="3200" dirty="0"/>
              <a:t>: ESP32-cam </a:t>
            </a:r>
            <a:r>
              <a:rPr lang="ko-KR" altLang="en-US" sz="3200" dirty="0"/>
              <a:t>보드 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스피커 및 </a:t>
            </a:r>
            <a:r>
              <a:rPr lang="en-US" altLang="ko-KR" sz="3200" dirty="0"/>
              <a:t>I2S </a:t>
            </a:r>
            <a:r>
              <a:rPr lang="ko-KR" altLang="en-US" sz="3200" dirty="0"/>
              <a:t>모듈 </a:t>
            </a:r>
            <a:r>
              <a:rPr lang="en-US" altLang="ko-KR" sz="3200" dirty="0"/>
              <a:t>: </a:t>
            </a:r>
            <a:r>
              <a:rPr lang="ko-KR" altLang="en-US" sz="3200" dirty="0"/>
              <a:t>음성 출력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n8n</a:t>
            </a:r>
            <a:r>
              <a:rPr lang="ko-KR" altLang="en-US" sz="3200" dirty="0"/>
              <a:t> 서버를 활용한 인공지능 기능 추가</a:t>
            </a:r>
            <a:r>
              <a:rPr lang="en-US" altLang="ko-KR" sz="3200" dirty="0"/>
              <a:t>: </a:t>
            </a:r>
          </a:p>
          <a:p>
            <a:r>
              <a:rPr lang="en-US" altLang="ko-KR" sz="3200" dirty="0"/>
              <a:t>	</a:t>
            </a:r>
            <a:r>
              <a:rPr lang="ko-KR" altLang="en-US" sz="3200" dirty="0"/>
              <a:t>카메라 및 현재 상황에 맞추어서 다양한 멘트 및 음성 제공</a:t>
            </a:r>
            <a:endParaRPr lang="en-US" altLang="ko-KR" sz="3200" dirty="0"/>
          </a:p>
          <a:p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1AA28-8CFA-BA53-031D-A4D373E7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553"/>
            <a:ext cx="14630400" cy="75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0149-361A-1857-C61C-0CBBBCCC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DC3B8A-5438-55AB-CCB4-BE506CA3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27"/>
            <a:ext cx="14630400" cy="80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3" y="-2767054"/>
            <a:ext cx="5486400" cy="8229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3F0A21-9190-CBBE-4759-E086643F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3478"/>
            <a:ext cx="16083466" cy="7102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9296" y="4460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팀 소개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7F9CA6-461D-320F-1E00-B1A851D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406" y="2215814"/>
            <a:ext cx="1401138" cy="18014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BD3064-55AE-6933-DBFC-B8377A4E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804" y="2215814"/>
            <a:ext cx="1578137" cy="1752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8AEBFF-B9CC-C159-4459-AB37DE532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51" y="2215814"/>
            <a:ext cx="1766394" cy="17757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00AAC0-F0DF-0075-754A-6A3F5247C74A}"/>
              </a:ext>
            </a:extLst>
          </p:cNvPr>
          <p:cNvSpPr txBox="1"/>
          <p:nvPr/>
        </p:nvSpPr>
        <p:spPr>
          <a:xfrm>
            <a:off x="7657106" y="5850374"/>
            <a:ext cx="591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GitHub: https://github.com/freshmea/ict_makerton_2025.git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E0FF5AD-3714-35E1-2168-03697FCA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17" y="1625514"/>
            <a:ext cx="11289794" cy="620143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5EBE820-3176-0DBF-4F81-E19FD8C3E408}"/>
              </a:ext>
            </a:extLst>
          </p:cNvPr>
          <p:cNvSpPr/>
          <p:nvPr/>
        </p:nvSpPr>
        <p:spPr>
          <a:xfrm>
            <a:off x="1298900" y="6209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배경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26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01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육아의 현실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96697" y="2782372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"세 살 딸 소니, 밥 먹이기가 너무 힘들어요 ㅠ㠠"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2513171"/>
            <a:ext cx="30480" cy="921425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7724" y="3703796"/>
            <a:ext cx="3614618" cy="1418153"/>
          </a:xfrm>
          <a:prstGeom prst="roundRect">
            <a:avLst>
              <a:gd name="adj" fmla="val 70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07519" y="3973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밥 먹기 거부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07519" y="4469130"/>
            <a:ext cx="3075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식사가 재미없어서 안 먹으려 함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91658" y="3703796"/>
            <a:ext cx="3614618" cy="1418153"/>
          </a:xfrm>
          <a:prstGeom prst="roundRect">
            <a:avLst>
              <a:gd name="adj" fmla="val 70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61453" y="3973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끝없는 협상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61453" y="4469130"/>
            <a:ext cx="3075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"이거 먹으면 다음 장 읽어줄게"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7724" y="5361265"/>
            <a:ext cx="7468553" cy="1418153"/>
          </a:xfrm>
          <a:prstGeom prst="roundRect">
            <a:avLst>
              <a:gd name="adj" fmla="val 709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07519" y="56310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훈육의 어려움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07519" y="6126599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식탁 위 머리싸움의 연속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A4CB6C-A963-3266-0EFF-789685ACCF30}"/>
              </a:ext>
            </a:extLst>
          </p:cNvPr>
          <p:cNvSpPr/>
          <p:nvPr/>
        </p:nvSpPr>
        <p:spPr>
          <a:xfrm>
            <a:off x="1298900" y="6209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o-KR" altLang="en-US" sz="4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이럴때</a:t>
            </a:r>
            <a:r>
              <a:rPr lang="ko-KR" altLang="en-US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어떻게 </a:t>
            </a:r>
            <a:r>
              <a:rPr lang="en-US" altLang="ko-KR" sz="4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CC708-C817-580A-5A44-D475B4285E74}"/>
              </a:ext>
            </a:extLst>
          </p:cNvPr>
          <p:cNvSpPr txBox="1"/>
          <p:nvPr/>
        </p:nvSpPr>
        <p:spPr>
          <a:xfrm>
            <a:off x="1566406" y="2289976"/>
            <a:ext cx="109409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hlinkClick r:id="rId2"/>
              </a:rPr>
              <a:t>밥을 먹을 때 협상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>
                <a:hlinkClick r:id="rId3"/>
              </a:rPr>
              <a:t>밥을 </a:t>
            </a:r>
            <a:r>
              <a:rPr lang="ko-KR" altLang="en-US" sz="4000" dirty="0" err="1">
                <a:hlinkClick r:id="rId3"/>
              </a:rPr>
              <a:t>먹는것에</a:t>
            </a:r>
            <a:r>
              <a:rPr lang="ko-KR" altLang="en-US" sz="4000" dirty="0">
                <a:hlinkClick r:id="rId3"/>
              </a:rPr>
              <a:t> 대한 약속을 하는 소니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>
                <a:hlinkClick r:id="rId4"/>
              </a:rPr>
              <a:t>비위를 맞추어야 먹는 딸</a:t>
            </a:r>
            <a:endParaRPr lang="en-US" altLang="ko-KR" sz="4000" dirty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44049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89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기존 해결방법의 한계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51748"/>
            <a:ext cx="1196816" cy="1436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3856" y="27910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유튜브 보여주기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73856" y="3286601"/>
            <a:ext cx="36528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쉽지만 미디어 의존도 증가 우려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987998"/>
            <a:ext cx="1196816" cy="14362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3856" y="42273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배고플 때까지 굶기기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3857" y="4722852"/>
            <a:ext cx="33649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정석이지만 부모 마음이 힘듦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424249"/>
            <a:ext cx="1196816" cy="14362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3856" y="5663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메이커의 해결책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273856" y="6159103"/>
            <a:ext cx="33649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흥미로운 식사 훈육 도구 개발!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B0DD49-5641-3CE9-57D0-CBD009D20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281" y="0"/>
            <a:ext cx="700711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1388" y="286649"/>
            <a:ext cx="5550218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밥친구 곰돌이란?</a:t>
            </a:r>
            <a:endParaRPr lang="en-US" sz="43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388" y="1334161"/>
            <a:ext cx="12979241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화면 의존 없이 아이의 자발적 식사를 유도하고, 부모의 반복 설득 부담을 줄이는 </a:t>
            </a:r>
            <a:r>
              <a:rPr lang="en-US" sz="1850" dirty="0">
                <a:solidFill>
                  <a:srgbClr val="BE49D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대화형 행동강화 디바이스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1388" y="1976741"/>
            <a:ext cx="4169093" cy="2296001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74871" y="2220224"/>
            <a:ext cx="707588" cy="707588"/>
          </a:xfrm>
          <a:prstGeom prst="roundRect">
            <a:avLst>
              <a:gd name="adj" fmla="val 1292148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419" y="2414772"/>
            <a:ext cx="318373" cy="3183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4871" y="316367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즉시 보상</a:t>
            </a:r>
            <a:endParaRPr lang="en-US" sz="2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874871" y="3651951"/>
            <a:ext cx="3682127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한 입 = 작은 보상 체감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036344" y="1976741"/>
            <a:ext cx="4169212" cy="2296001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279827" y="2220224"/>
            <a:ext cx="707588" cy="707588"/>
          </a:xfrm>
          <a:prstGeom prst="roundRect">
            <a:avLst>
              <a:gd name="adj" fmla="val 1292148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375" y="2414772"/>
            <a:ext cx="318373" cy="3183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79827" y="316367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동작 피드백</a:t>
            </a:r>
            <a:endParaRPr lang="en-US" sz="2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279827" y="3651951"/>
            <a:ext cx="3682246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팔 흔들기, 표정 변화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441418" y="1976741"/>
            <a:ext cx="4169212" cy="2296001"/>
          </a:xfrm>
          <a:prstGeom prst="roundRect">
            <a:avLst>
              <a:gd name="adj" fmla="val 4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9684901" y="2220224"/>
            <a:ext cx="707588" cy="707588"/>
          </a:xfrm>
          <a:prstGeom prst="roundRect">
            <a:avLst>
              <a:gd name="adj" fmla="val 1292148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9449" y="2414772"/>
            <a:ext cx="318373" cy="31837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84901" y="316367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시각적 진행률</a:t>
            </a:r>
            <a:endParaRPr lang="en-US" sz="2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684901" y="3651951"/>
            <a:ext cx="3682246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LCD 진행바와 칭찬 문구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1DA05-C42A-3666-AC6E-CD1DD93C4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88" y="4338067"/>
            <a:ext cx="7423548" cy="33455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A0E1EF-806C-122F-2B85-30EB45D03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4936" y="4338067"/>
            <a:ext cx="6459171" cy="29517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5443C86-E85A-EF65-B51B-0E0865DA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98"/>
            <a:ext cx="14630400" cy="80088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064" y="451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핵심 구성품</a:t>
            </a:r>
            <a:endParaRPr lang="en-US" sz="4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하드웨어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38947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서보모터 2개 (양팔 동작)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436149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입 터치센서 (한입 확인)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24124" y="482822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LCD/OLED (진행바 표시)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24124" y="529494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네오픽셀 링 (조명 효과)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24124" y="57616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부저/스피커 (칭찬 보이스)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579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erif 4 Semi Bold" pitchFamily="34" charset="-120"/>
              </a:rPr>
              <a:t>소프트웨어</a:t>
            </a:r>
            <a:endParaRPr lang="en-US" sz="2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57961" y="38947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아두이노 MCU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57961" y="436149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블루투스 모듈 (앱 연동)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57961" y="482822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5V 전원 어댑터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57961" y="529494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Source Sans 3" pitchFamily="34" charset="-120"/>
              </a:rPr>
              <a:t>안전 퓨즈/절연 처리</a:t>
            </a:r>
            <a:endParaRPr lang="en-US" sz="18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8C7A8-C32F-FB51-38C9-03D8C6E41C96}"/>
              </a:ext>
            </a:extLst>
          </p:cNvPr>
          <p:cNvSpPr txBox="1"/>
          <p:nvPr/>
        </p:nvSpPr>
        <p:spPr>
          <a:xfrm>
            <a:off x="6324124" y="1395136"/>
            <a:ext cx="7315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곰돌이</a:t>
            </a:r>
            <a:r>
              <a:rPr lang="ko-KR" altLang="en-US" b="1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 하우징</a:t>
            </a:r>
            <a:r>
              <a:rPr lang="en-US" altLang="ko-KR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: </a:t>
            </a:r>
            <a:r>
              <a:rPr lang="ko-KR" altLang="en-US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종이박스 </a:t>
            </a:r>
            <a:r>
              <a:rPr lang="en-US" altLang="ko-KR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+ </a:t>
            </a:r>
            <a:r>
              <a:rPr lang="ko-KR" altLang="en-US" b="0" i="0" dirty="0" err="1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폼보드</a:t>
            </a:r>
            <a:r>
              <a:rPr lang="ko-KR" altLang="en-US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 기반</a:t>
            </a:r>
            <a:r>
              <a:rPr lang="en-US" altLang="ko-KR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, </a:t>
            </a:r>
            <a:r>
              <a:rPr lang="ko-KR" altLang="en-US" b="0" i="0" dirty="0">
                <a:solidFill>
                  <a:srgbClr val="090909"/>
                </a:solidFill>
                <a:effectLst/>
                <a:latin typeface="Adobe Arabic" panose="02040503050201020203" pitchFamily="18" charset="-78"/>
              </a:rPr>
              <a:t>안전성 우선 설계</a:t>
            </a:r>
            <a:endParaRPr lang="en-US" altLang="ko-KR" b="0" i="0" dirty="0">
              <a:solidFill>
                <a:srgbClr val="090909"/>
              </a:solidFill>
              <a:effectLst/>
              <a:latin typeface="Adobe Arabic" panose="02040503050201020203" pitchFamily="18" charset="-78"/>
            </a:endParaRPr>
          </a:p>
          <a:p>
            <a:endParaRPr lang="en-US" altLang="ko-KR" dirty="0">
              <a:solidFill>
                <a:srgbClr val="090909"/>
              </a:solidFill>
              <a:latin typeface="Adobe Arabic" panose="02040503050201020203" pitchFamily="18" charset="-78"/>
            </a:endParaRPr>
          </a:p>
          <a:p>
            <a:r>
              <a:rPr lang="ko-KR" altLang="en-US" sz="3200" b="1" dirty="0">
                <a:solidFill>
                  <a:srgbClr val="090909"/>
                </a:solidFill>
                <a:latin typeface="Adobe Arabic" panose="02040503050201020203" pitchFamily="18" charset="-78"/>
              </a:rPr>
              <a:t>업사이클링 실천을 위한 쓰레기 재활용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356</Words>
  <Application>Microsoft Office PowerPoint</Application>
  <PresentationFormat>사용자 지정</PresentationFormat>
  <Paragraphs>86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Adobe Arabic</vt:lpstr>
      <vt:lpstr>Adobe 고딕 Std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Sugil Choi</cp:lastModifiedBy>
  <cp:revision>6</cp:revision>
  <dcterms:created xsi:type="dcterms:W3CDTF">2025-11-15T22:25:33Z</dcterms:created>
  <dcterms:modified xsi:type="dcterms:W3CDTF">2025-11-16T00:01:03Z</dcterms:modified>
</cp:coreProperties>
</file>